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7" r:id="rId4"/>
    <p:sldId id="279" r:id="rId5"/>
    <p:sldId id="262" r:id="rId6"/>
    <p:sldId id="273" r:id="rId7"/>
    <p:sldId id="274" r:id="rId8"/>
    <p:sldId id="268" r:id="rId9"/>
    <p:sldId id="276" r:id="rId10"/>
    <p:sldId id="275" r:id="rId11"/>
    <p:sldId id="278" r:id="rId12"/>
    <p:sldId id="280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07-Apr-20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07-Apr-20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07-Apr-20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07-Apr-20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07-Apr-20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07-Apr-20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07-Apr-20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07-Apr-20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07-Apr-20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07-Apr-20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07-Apr-20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07-Apr-20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07-Apr-20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07-Apr-20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07-Apr-20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6365" y="1530658"/>
            <a:ext cx="9188281" cy="18288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Делатности људи у брдско-планинским крајевима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08.04.2020.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Туризам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EA71D04-A73F-4BE5-B91C-3F1907134BD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7" r="19447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Скијање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F822A70-1FBE-4858-9665-BA55978EAE82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4" r="17404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sr-Cyrl-RS" dirty="0"/>
              <a:t>Планинарење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7AC1B4E-D439-4644-B33D-316CACE9763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6" r="17436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sr-Cyrl-RS" dirty="0"/>
              <a:t>Посета пећина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Туризам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10234F23-4E0D-4792-B020-5564C9D7F8E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Камповање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4543B02-0FD5-493F-9F55-E2611CF5D6A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17391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sr-Cyrl-RS" dirty="0"/>
              <a:t>Рафтинг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F382436-B0AA-4037-8F65-593B450C2CE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1" r="22461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sr-Cyrl-RS" dirty="0"/>
              <a:t>Посета културно историјских споменика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879867"/>
            <a:ext cx="3666340" cy="770166"/>
          </a:xfrm>
        </p:spPr>
        <p:txBody>
          <a:bodyPr/>
          <a:lstStyle/>
          <a:p>
            <a:r>
              <a:rPr lang="sr-Cyrl-RS" dirty="0"/>
              <a:t>Саобраћај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751" y="1845728"/>
            <a:ext cx="3840480" cy="2942933"/>
          </a:xfrm>
        </p:spPr>
        <p:txBody>
          <a:bodyPr>
            <a:normAutofit/>
          </a:bodyPr>
          <a:lstStyle/>
          <a:p>
            <a:r>
              <a:rPr lang="sr-Cyrl-RS" dirty="0"/>
              <a:t>У планинским пределима саобраћај је отежан, поготово током зимског периода. Слаба је мрежа путева, али се ради на њеном побољшању.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D2BEBBD-0130-45E9-BE53-F02F12B7AB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r="130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75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569" y="1873187"/>
            <a:ext cx="5375540" cy="985421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Хвала на пажњи!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1726" y="3289916"/>
            <a:ext cx="6858002" cy="914400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/>
              <a:t>Домаћи задатак: Пронаћи и прочитати у уџбенику све везано за брдско-планинске крајеве и делатности људи у брдско-планинским крајевима.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Делатности људи у брдско-планинским крајевима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Живот и рад људи у брдско-планинским крајевима је разнолик.</a:t>
            </a:r>
          </a:p>
          <a:p>
            <a:r>
              <a:rPr lang="sr-Cyrl-RS" dirty="0"/>
              <a:t>Брдски и предели ниских планина су по занимањима људи слични равниарским крајевима. </a:t>
            </a:r>
          </a:p>
          <a:p>
            <a:r>
              <a:rPr lang="sr-Cyrl-RS" dirty="0"/>
              <a:t>Људи се баве земљорадњом, сточарством, воћарством и виноградарством.</a:t>
            </a:r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Сточарство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99365BF8-5643-4125-B925-0EF6DCEAE42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" b="96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52423" y="4935989"/>
            <a:ext cx="9343328" cy="1447055"/>
          </a:xfrm>
        </p:spPr>
        <p:txBody>
          <a:bodyPr>
            <a:normAutofit/>
          </a:bodyPr>
          <a:lstStyle/>
          <a:p>
            <a:r>
              <a:rPr lang="sr-Cyrl-RS" dirty="0"/>
              <a:t>Изнад појаса шума, планине прекривају пространи пашњаци.</a:t>
            </a:r>
          </a:p>
          <a:p>
            <a:r>
              <a:rPr lang="sr-Cyrl-RS" dirty="0"/>
              <a:t>У планинским крајевима то највише воле животиње са слике...</a:t>
            </a:r>
            <a:endParaRPr lang="en-US" dirty="0"/>
          </a:p>
          <a:p>
            <a:r>
              <a:rPr lang="sr-Cyrl-RS" dirty="0"/>
              <a:t>Планински крајеви су погодни за узгој оваца и коза.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A636B54-E9AA-4505-AAA7-67AD2F81146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r="46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Пољопривреда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52423" y="4935989"/>
            <a:ext cx="9343328" cy="1447055"/>
          </a:xfrm>
        </p:spPr>
        <p:txBody>
          <a:bodyPr>
            <a:normAutofit/>
          </a:bodyPr>
          <a:lstStyle/>
          <a:p>
            <a:r>
              <a:rPr lang="sr-Cyrl-RS" dirty="0"/>
              <a:t>Брдско-планински крајеви су најпознатији по воћњацима и виноградима. Мада су предели такође погодни и за гајење других биљних производа.</a:t>
            </a:r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11B326E-A7E6-42BC-A952-F5BC4CC064F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r="13238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4CD85A9-5441-4143-8EEA-8331FBC1D61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r="6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17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879867"/>
            <a:ext cx="3666340" cy="770166"/>
          </a:xfrm>
        </p:spPr>
        <p:txBody>
          <a:bodyPr/>
          <a:lstStyle/>
          <a:p>
            <a:r>
              <a:rPr lang="sr-Cyrl-RS" dirty="0"/>
              <a:t>Шуме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4933" y="2081828"/>
            <a:ext cx="3840480" cy="2942933"/>
          </a:xfrm>
        </p:spPr>
        <p:txBody>
          <a:bodyPr>
            <a:normAutofit/>
          </a:bodyPr>
          <a:lstStyle/>
          <a:p>
            <a:r>
              <a:rPr lang="sr-Cyrl-RS" dirty="0"/>
              <a:t>Шуме у планинским крајевима погодне су за дрвну индустрију.</a:t>
            </a:r>
          </a:p>
          <a:p>
            <a:r>
              <a:rPr lang="sr-Cyrl-RS" dirty="0"/>
              <a:t>Дрвеће се сече и односи даље на прераду.</a:t>
            </a:r>
          </a:p>
          <a:p>
            <a:r>
              <a:rPr lang="sr-Cyrl-RS" dirty="0"/>
              <a:t>Међутим, шума је све мање, и морамо их чувати!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D956951-B4FF-4E9B-BCE1-96994E06E2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424" y="151898"/>
            <a:ext cx="3977196" cy="770166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Хидроелектране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94782" y="1031195"/>
            <a:ext cx="3840480" cy="2942933"/>
          </a:xfrm>
        </p:spPr>
        <p:txBody>
          <a:bodyPr>
            <a:normAutofit/>
          </a:bodyPr>
          <a:lstStyle/>
          <a:p>
            <a:r>
              <a:rPr lang="sr-Cyrl-RS" dirty="0"/>
              <a:t>Планинсе реке су велика снага.</a:t>
            </a:r>
          </a:p>
          <a:p>
            <a:r>
              <a:rPr lang="sr-Cyrl-RS" dirty="0"/>
              <a:t>Због пада који имају, поседују велику снагу. Хидроелектране користе њихову снагу.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0870D77-02EE-47C1-AF4A-8F04FA6982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r="6709"/>
          <a:stretch>
            <a:fillRect/>
          </a:stretch>
        </p:blipFill>
        <p:spPr/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C82CE-C374-49B2-AF70-1BC43D20E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66" y="4320784"/>
            <a:ext cx="2331359" cy="1746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0B4EFF-C747-4856-9DB8-5F0B3719F564}"/>
              </a:ext>
            </a:extLst>
          </p:cNvPr>
          <p:cNvSpPr txBox="1"/>
          <p:nvPr/>
        </p:nvSpPr>
        <p:spPr>
          <a:xfrm>
            <a:off x="7798063" y="2947127"/>
            <a:ext cx="3249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sr-Cyrl-RS" dirty="0"/>
              <a:t>У близини које планине се налази хидролектрана Бајина Бшта и снагу које реке користи?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5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879867"/>
            <a:ext cx="3666340" cy="770166"/>
          </a:xfrm>
        </p:spPr>
        <p:txBody>
          <a:bodyPr/>
          <a:lstStyle/>
          <a:p>
            <a:r>
              <a:rPr lang="sr-Cyrl-RS" dirty="0"/>
              <a:t>Рудници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3157" y="2081828"/>
            <a:ext cx="4302256" cy="2942933"/>
          </a:xfrm>
        </p:spPr>
        <p:txBody>
          <a:bodyPr>
            <a:normAutofit fontScale="92500"/>
          </a:bodyPr>
          <a:lstStyle/>
          <a:p>
            <a:r>
              <a:rPr lang="sr-Cyrl-RS" dirty="0"/>
              <a:t>У брдско-планинским крајевима налазе се рудници угља и метала.</a:t>
            </a:r>
          </a:p>
          <a:p>
            <a:r>
              <a:rPr lang="sr-Cyrl-RS" dirty="0"/>
              <a:t>Најпознатији рудници у Србији:</a:t>
            </a:r>
          </a:p>
          <a:p>
            <a:r>
              <a:rPr lang="en-US" dirty="0"/>
              <a:t>“</a:t>
            </a:r>
            <a:r>
              <a:rPr lang="sr-Cyrl-RS" dirty="0"/>
              <a:t>Рудник</a:t>
            </a:r>
            <a:r>
              <a:rPr lang="en-US" dirty="0"/>
              <a:t>”</a:t>
            </a:r>
            <a:r>
              <a:rPr lang="sr-Cyrl-RS" dirty="0"/>
              <a:t> на планини Рудник</a:t>
            </a:r>
          </a:p>
          <a:p>
            <a:r>
              <a:rPr lang="sr-Cyrl-RS" dirty="0"/>
              <a:t>Рудник </a:t>
            </a:r>
            <a:r>
              <a:rPr lang="en-US" dirty="0"/>
              <a:t>“</a:t>
            </a:r>
            <a:r>
              <a:rPr lang="sr-Cyrl-RS" dirty="0"/>
              <a:t>Мајданпек</a:t>
            </a:r>
            <a:r>
              <a:rPr lang="en-US" dirty="0"/>
              <a:t>”</a:t>
            </a:r>
            <a:endParaRPr lang="sr-Cyrl-RS" dirty="0"/>
          </a:p>
          <a:p>
            <a:r>
              <a:rPr lang="sr-Cyrl-RS" dirty="0"/>
              <a:t>Рудник </a:t>
            </a:r>
            <a:r>
              <a:rPr lang="en-US" dirty="0"/>
              <a:t>“</a:t>
            </a:r>
            <a:r>
              <a:rPr lang="sr-Cyrl-RS" dirty="0"/>
              <a:t>Бело Брдо</a:t>
            </a:r>
            <a:r>
              <a:rPr lang="en-US" dirty="0"/>
              <a:t>”</a:t>
            </a:r>
            <a:r>
              <a:rPr lang="sr-Cyrl-RS" dirty="0"/>
              <a:t> на Копаонику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8B23435-BCAA-42FB-9E0D-F07CFD6815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" r="67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63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Фабрике у брдско-планинским крајевима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9A4AE2A-9482-443C-88FA-15EBFCB26D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4" r="17394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Фабрика за прераду вуне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A51E6C4-CD40-4366-9911-229EC441DB6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4" r="13354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sr-Cyrl-RS" dirty="0"/>
              <a:t>Фабрика за прераду дрвета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DAEE84F-88C4-4F40-B8E4-53CE0A1506C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0" r="17410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sr-Cyrl-RS" dirty="0"/>
              <a:t>Фабрика за прераду метала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879867"/>
            <a:ext cx="3666340" cy="770166"/>
          </a:xfrm>
        </p:spPr>
        <p:txBody>
          <a:bodyPr/>
          <a:lstStyle/>
          <a:p>
            <a:r>
              <a:rPr lang="sr-Cyrl-RS" dirty="0"/>
              <a:t>Туризам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751" y="1845728"/>
            <a:ext cx="3840480" cy="2942933"/>
          </a:xfrm>
        </p:spPr>
        <p:txBody>
          <a:bodyPr>
            <a:normAutofit/>
          </a:bodyPr>
          <a:lstStyle/>
          <a:p>
            <a:r>
              <a:rPr lang="sr-Cyrl-RS" dirty="0"/>
              <a:t>Лепоте природе погодне су за развој туризма.</a:t>
            </a:r>
          </a:p>
          <a:p>
            <a:r>
              <a:rPr lang="sr-Cyrl-RS" dirty="0"/>
              <a:t>Туризам на планинама је активан током целе године, са мало већим акцентом на зимској сезони.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A4E2BE5-08CB-4698-8847-73AC1E89094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13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96</TotalTime>
  <Words>304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Segoe Print</vt:lpstr>
      <vt:lpstr>Nature Illustration 16x9</vt:lpstr>
      <vt:lpstr>Делатности људи у брдско-планинским крајевима</vt:lpstr>
      <vt:lpstr>Делатности људи у брдско-планинским крајевима</vt:lpstr>
      <vt:lpstr>Сточарство</vt:lpstr>
      <vt:lpstr>Пољопривреда</vt:lpstr>
      <vt:lpstr>Шуме</vt:lpstr>
      <vt:lpstr>Хидроелектране</vt:lpstr>
      <vt:lpstr>Рудници</vt:lpstr>
      <vt:lpstr>Фабрике у брдско-планинским крајевима</vt:lpstr>
      <vt:lpstr>Туризам</vt:lpstr>
      <vt:lpstr>Туризам</vt:lpstr>
      <vt:lpstr>Туризам</vt:lpstr>
      <vt:lpstr>Саобраћај</vt:lpstr>
      <vt:lpstr>Хвала на пажњи!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Делатности људи у брдско-планинским крајевима</dc:title>
  <dc:creator>Irena</dc:creator>
  <cp:lastModifiedBy>Irena</cp:lastModifiedBy>
  <cp:revision>9</cp:revision>
  <dcterms:created xsi:type="dcterms:W3CDTF">2020-04-07T17:02:37Z</dcterms:created>
  <dcterms:modified xsi:type="dcterms:W3CDTF">2020-04-07T18:39:26Z</dcterms:modified>
</cp:coreProperties>
</file>